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  <p:sldId id="258" r:id="rId8"/>
    <p:sldId id="261" r:id="rId9"/>
    <p:sldId id="26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  <a:srgbClr val="FF6600"/>
    <a:srgbClr val="FFE4AF"/>
    <a:srgbClr val="C5F1C5"/>
    <a:srgbClr val="9DE79D"/>
    <a:srgbClr val="DDF2FF"/>
    <a:srgbClr val="CCEC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3745680A-A3D0-4AEE-9724-E99C38108A90}"/>
    <pc:docChg chg="modSld">
      <pc:chgData name="IVA Palčić Strčić" userId="ba6dff45-8d8f-4a43-b954-a00cf4685489" providerId="ADAL" clId="{3745680A-A3D0-4AEE-9724-E99C38108A90}" dt="2021-11-29T22:04:23.709" v="1" actId="20577"/>
      <pc:docMkLst>
        <pc:docMk/>
      </pc:docMkLst>
      <pc:sldChg chg="modSp">
        <pc:chgData name="IVA Palčić Strčić" userId="ba6dff45-8d8f-4a43-b954-a00cf4685489" providerId="ADAL" clId="{3745680A-A3D0-4AEE-9724-E99C38108A90}" dt="2021-11-29T22:04:23.709" v="1" actId="20577"/>
        <pc:sldMkLst>
          <pc:docMk/>
          <pc:sldMk cId="2413910601" sldId="260"/>
        </pc:sldMkLst>
        <pc:spChg chg="mod">
          <ac:chgData name="IVA Palčić Strčić" userId="ba6dff45-8d8f-4a43-b954-a00cf4685489" providerId="ADAL" clId="{3745680A-A3D0-4AEE-9724-E99C38108A90}" dt="2021-11-29T22:04:23.709" v="1" actId="20577"/>
          <ac:spMkLst>
            <pc:docMk/>
            <pc:sldMk cId="2413910601" sldId="260"/>
            <ac:spMk id="10" creationId="{A6D8145F-8B1F-428D-B51E-239081A266F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F0F591E-9A70-4635-8A4A-5CF54C1E6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BD9BC51-4D26-4EF9-AA3C-7FAA26D1E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5779054-C78C-405D-B249-6282CE7A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AB8-FA42-404A-BD83-4769218EFFC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426EA6F-AEF6-4180-9643-9B559DC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54CC2F9-3BED-4329-95A6-473E5C7B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1FCC-7524-4618-AB1F-5F085FC95B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53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8423450-AC1C-4BCB-A469-734AA4F9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30EAB3A-8DF4-4BB4-82D5-7C16C0F00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DFA01FF-3BD8-4BAB-A819-62C78D4F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AB8-FA42-404A-BD83-4769218EFFC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49C0DBD-F54F-4FBF-9751-31199043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463A06F-ED57-4125-B9C4-208BEFCA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1FCC-7524-4618-AB1F-5F085FC95B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25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19B60F0-1584-455C-B6E6-34E95682A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77A28A2-CD36-4A0F-AFAF-6D3261685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9D50DEF-67F9-4167-82A4-97E0E2A2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AB8-FA42-404A-BD83-4769218EFFC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5EE8B55-69A2-4600-8563-F55EA299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A4308DB-FD15-469F-81AF-6F06FABA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1FCC-7524-4618-AB1F-5F085FC95B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575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BE45EE-1C40-4F24-AA46-0EEC6169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1939CF1-CB28-4B04-BC5A-581F8B725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FBBE9E4-3945-4B44-B5DF-55D66412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AB8-FA42-404A-BD83-4769218EFFC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047F277-711C-4F5E-A17C-3F99CC51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1223049-5738-460D-AE98-A840BB13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1FCC-7524-4618-AB1F-5F085FC95B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592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0D506C-DD47-472C-A411-30D82507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E6B9C3B-FECF-4EFF-A4B5-5122C04D9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A8CEA27-ED75-4736-B873-2DFA5753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AB8-FA42-404A-BD83-4769218EFFC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9D65647-2EF9-45B3-A6D5-CF5053EC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0651570-84FD-47A1-B3A8-FD362040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1FCC-7524-4618-AB1F-5F085FC95B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9097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E40455-9BD7-497B-BAD2-1709019F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AAB5F3D-186F-41C3-ACA6-0F0E07368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D61835EF-B577-4C85-AA6E-96EA4B168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F4C27F0-4F47-4C9A-B5D4-696650CC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AB8-FA42-404A-BD83-4769218EFFC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5406FE3-DEDD-4A8D-B0D1-F2E845621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34F89BF-FCBC-43F9-A42E-19946F98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1FCC-7524-4618-AB1F-5F085FC95B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0223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2925F78-275C-4DF5-AFD7-271C1D93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2910F35-4F6A-47C1-B0AD-20FD4617D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9F5320A-F21C-493E-81AE-D22E0DDA5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BBED37A1-E8E8-4485-BE2E-DD457C91E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35BE0F8C-1CEF-4B38-B509-608F59BC5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F9E0B71-61AD-404C-953D-AE1744DC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AB8-FA42-404A-BD83-4769218EFFC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44D806F-BCB1-4DB3-BE1B-AFDDE348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42EA0B58-A82B-41CB-9950-06F9515B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1FCC-7524-4618-AB1F-5F085FC95B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5701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DBFC0A6-A5F7-492D-95A5-1DC27926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B92B0537-7C62-4729-8ECE-6887E874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AB8-FA42-404A-BD83-4769218EFFC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B86D48E8-ABAE-4986-BB69-387F4C44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26E8BA37-B709-4522-9D4E-4414DAE0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1FCC-7524-4618-AB1F-5F085FC95B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054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A61E585-7E04-4A49-B533-1456BAEA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AB8-FA42-404A-BD83-4769218EFFC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E6D8CDC5-3818-4BAF-A82F-DA64CA7B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3805B7B-A944-4E73-894F-A8E4EC85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1FCC-7524-4618-AB1F-5F085FC95B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9163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116149-55F2-4241-A495-EAB7224F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60715FE-F430-4EE9-9FB2-D95608DFF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33CDC82-1C03-41DB-9642-E68E5DB05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908BABB-FE4C-4867-9D5C-C25F1752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AB8-FA42-404A-BD83-4769218EFFC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EBE9DC7-2E09-40CD-9A33-7BCF2B0B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E39B7E2-430D-4844-B6E1-FF2381E1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1FCC-7524-4618-AB1F-5F085FC95B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805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8B553E-8608-4026-9564-B7BCA6C8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FCDFBC02-F1E5-4571-9008-5B9D02BA3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5631EDB-0680-4259-9C5C-95640F53D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3EDD2CF-76AB-4CBC-B35B-98640460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AB8-FA42-404A-BD83-4769218EFFC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921233D-4E6B-4BD2-B39C-41C901A3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6664922-6C76-49ED-9413-ECBAC399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1FCC-7524-4618-AB1F-5F085FC95B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5227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385EAE85-99A4-48FC-9190-DBE742F3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EFE33EA-9CCB-41C4-BCC1-988FD0FD2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CFD2A8C-63E4-4806-9DD9-0B2056A83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BFAB8-FA42-404A-BD83-4769218EFFC5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B68FBF5-2EC8-4CDA-8C61-4D907DACD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AE481E0-0C24-4C43-A5C7-F2D85F32D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F1FCC-7524-4618-AB1F-5F085FC95B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3101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9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1C9C30C-FC5B-486E-A677-148BEC69F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A90BC3B-67BA-4C67-A557-17CC50A41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52A35D1-E18A-4FC1-A150-B05FDF082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C8FD99D-16EE-4D81-9B4F-CC2CD9DA15C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B6DCBEF9-8884-4DBF-89AE-7B3B9129CA72}"/>
              </a:ext>
            </a:extLst>
          </p:cNvPr>
          <p:cNvSpPr txBox="1"/>
          <p:nvPr/>
        </p:nvSpPr>
        <p:spPr>
          <a:xfrm>
            <a:off x="6102493" y="1202908"/>
            <a:ext cx="5367148" cy="2862322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Lesson</a:t>
            </a:r>
            <a:r>
              <a:rPr lang="hr-HR" sz="5400" b="1" dirty="0">
                <a:solidFill>
                  <a:srgbClr val="CC00CC"/>
                </a:solidFill>
              </a:rPr>
              <a:t> 7</a:t>
            </a:r>
          </a:p>
          <a:p>
            <a:r>
              <a:rPr lang="en-US" sz="3200" dirty="0">
                <a:solidFill>
                  <a:srgbClr val="FF33CC"/>
                </a:solidFill>
              </a:rPr>
              <a:t>IN SYNC WITH YOUR PARENTS</a:t>
            </a:r>
            <a:endParaRPr lang="hr-HR" sz="3200" dirty="0">
              <a:solidFill>
                <a:srgbClr val="FF33CC"/>
              </a:solidFill>
            </a:endParaRPr>
          </a:p>
          <a:p>
            <a:r>
              <a:rPr lang="hr-HR" sz="4000" dirty="0" err="1">
                <a:solidFill>
                  <a:srgbClr val="FF78D6"/>
                </a:solidFill>
              </a:rPr>
              <a:t>Part</a:t>
            </a:r>
            <a:r>
              <a:rPr lang="hr-HR" sz="4000" dirty="0">
                <a:solidFill>
                  <a:srgbClr val="FF78D6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4DB3971-EADA-43A3-B61B-B509FD271F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6519" y="5128394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1C9C30C-FC5B-486E-A677-148BEC69F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A90BC3B-67BA-4C67-A557-17CC50A41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52A35D1-E18A-4FC1-A150-B05FDF082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347B8CB2-659E-4C5A-89BA-3CB5B24D10A7}"/>
              </a:ext>
            </a:extLst>
          </p:cNvPr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B742A0BD-69CF-4E75-81D3-9581FDA56AB9}"/>
              </a:ext>
            </a:extLst>
          </p:cNvPr>
          <p:cNvSpPr txBox="1"/>
          <p:nvPr/>
        </p:nvSpPr>
        <p:spPr>
          <a:xfrm>
            <a:off x="848117" y="387353"/>
            <a:ext cx="3537515" cy="1008225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1600" dirty="0"/>
              <a:t>D</a:t>
            </a:r>
            <a:r>
              <a:rPr lang="en-US" sz="1600" dirty="0" err="1"/>
              <a:t>isplay</a:t>
            </a:r>
            <a:r>
              <a:rPr lang="en-US" sz="1600" dirty="0"/>
              <a:t> </a:t>
            </a:r>
            <a:r>
              <a:rPr lang="hr-HR" sz="1600" dirty="0" err="1"/>
              <a:t>your</a:t>
            </a:r>
            <a:r>
              <a:rPr lang="en-US" sz="1600" dirty="0"/>
              <a:t> stories and read the</a:t>
            </a:r>
            <a:r>
              <a:rPr lang="hr-HR" sz="1600" dirty="0"/>
              <a:t>m</a:t>
            </a:r>
            <a:r>
              <a:rPr lang="en-US" sz="1600" dirty="0"/>
              <a:t>. In the end, have a feedback discussion</a:t>
            </a:r>
            <a:r>
              <a:rPr lang="hr-HR" sz="1600" dirty="0"/>
              <a:t>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E95317B8-1D5A-4080-B09E-A4F942C836C4}"/>
              </a:ext>
            </a:extLst>
          </p:cNvPr>
          <p:cNvSpPr txBox="1"/>
          <p:nvPr/>
        </p:nvSpPr>
        <p:spPr>
          <a:xfrm>
            <a:off x="5376819" y="813054"/>
            <a:ext cx="2577010" cy="515782"/>
          </a:xfrm>
          <a:prstGeom prst="rect">
            <a:avLst/>
          </a:prstGeom>
          <a:solidFill>
            <a:srgbClr val="CCEC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r-HR" sz="1600" b="1" dirty="0"/>
              <a:t>BRAINSTORMING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D4FA200D-99D0-450B-B72A-8C838792BCD0}"/>
              </a:ext>
            </a:extLst>
          </p:cNvPr>
          <p:cNvSpPr txBox="1"/>
          <p:nvPr/>
        </p:nvSpPr>
        <p:spPr>
          <a:xfrm>
            <a:off x="8213648" y="1126917"/>
            <a:ext cx="2577010" cy="1008225"/>
          </a:xfrm>
          <a:prstGeom prst="rect">
            <a:avLst/>
          </a:prstGeom>
          <a:solidFill>
            <a:srgbClr val="DDF2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r-HR" sz="1600" dirty="0"/>
              <a:t>COMMANDS</a:t>
            </a:r>
          </a:p>
          <a:p>
            <a:pPr algn="ctr">
              <a:lnSpc>
                <a:spcPct val="200000"/>
              </a:lnSpc>
            </a:pPr>
            <a:r>
              <a:rPr lang="hr-HR" sz="1600" dirty="0"/>
              <a:t>REQUESTS</a:t>
            </a:r>
            <a:endParaRPr lang="hr-HR" sz="1600" b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0D114280-C4D6-4D8C-88D7-0D147C7C6696}"/>
              </a:ext>
            </a:extLst>
          </p:cNvPr>
          <p:cNvSpPr txBox="1"/>
          <p:nvPr/>
        </p:nvSpPr>
        <p:spPr>
          <a:xfrm>
            <a:off x="252895" y="2129865"/>
            <a:ext cx="4864104" cy="1993110"/>
          </a:xfrm>
          <a:prstGeom prst="rect">
            <a:avLst/>
          </a:prstGeom>
          <a:solidFill>
            <a:srgbClr val="C5F1C5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1600" dirty="0"/>
              <a:t>I</a:t>
            </a:r>
            <a:r>
              <a:rPr lang="en-US" sz="1600" dirty="0"/>
              <a:t> have noisy </a:t>
            </a:r>
            <a:r>
              <a:rPr lang="en-US" sz="1600" dirty="0" err="1"/>
              <a:t>neighbours</a:t>
            </a:r>
            <a:r>
              <a:rPr lang="en-US" sz="1600" dirty="0"/>
              <a:t> and </a:t>
            </a:r>
            <a:r>
              <a:rPr lang="hr-HR" sz="1600" dirty="0"/>
              <a:t>I</a:t>
            </a:r>
            <a:r>
              <a:rPr lang="en-US" sz="1600" dirty="0"/>
              <a:t> often hear them ordering their children around. Among other things, </a:t>
            </a:r>
            <a:r>
              <a:rPr lang="hr-HR" sz="1600" dirty="0"/>
              <a:t>I</a:t>
            </a:r>
            <a:r>
              <a:rPr lang="en-US" sz="1600" dirty="0"/>
              <a:t> often hear: </a:t>
            </a:r>
            <a:r>
              <a:rPr lang="en-US" sz="1600" b="1" dirty="0"/>
              <a:t>‘</a:t>
            </a:r>
            <a:r>
              <a:rPr lang="hr-HR" sz="1600" b="1" dirty="0" err="1"/>
              <a:t>Keep</a:t>
            </a:r>
            <a:r>
              <a:rPr lang="hr-HR" sz="1600" b="1" dirty="0"/>
              <a:t> </a:t>
            </a:r>
            <a:r>
              <a:rPr lang="hr-HR" sz="1600" b="1" dirty="0" err="1"/>
              <a:t>your</a:t>
            </a:r>
            <a:r>
              <a:rPr lang="hr-HR" sz="1600" b="1" dirty="0"/>
              <a:t> room </a:t>
            </a:r>
            <a:r>
              <a:rPr lang="hr-HR" sz="1600" b="1" dirty="0" err="1"/>
              <a:t>tidy</a:t>
            </a:r>
            <a:r>
              <a:rPr lang="hr-HR" sz="1600" b="1" dirty="0"/>
              <a:t>!’</a:t>
            </a:r>
          </a:p>
          <a:p>
            <a:pPr>
              <a:lnSpc>
                <a:spcPct val="200000"/>
              </a:lnSpc>
            </a:pPr>
            <a:r>
              <a:rPr lang="en-US" sz="1600" b="1" dirty="0"/>
              <a:t>‘Don’t play that stupid music.</a:t>
            </a:r>
            <a:r>
              <a:rPr lang="en-US" sz="1600" dirty="0"/>
              <a:t>’ etc.</a:t>
            </a:r>
            <a:endParaRPr lang="hr-HR" sz="1600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A6D8145F-8B1F-428D-B51E-239081A266F0}"/>
              </a:ext>
            </a:extLst>
          </p:cNvPr>
          <p:cNvSpPr txBox="1"/>
          <p:nvPr/>
        </p:nvSpPr>
        <p:spPr>
          <a:xfrm>
            <a:off x="708733" y="4626364"/>
            <a:ext cx="3952428" cy="1008225"/>
          </a:xfrm>
          <a:prstGeom prst="rect">
            <a:avLst/>
          </a:prstGeom>
          <a:solidFill>
            <a:srgbClr val="FFE4AF"/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1600" dirty="0" err="1"/>
              <a:t>They</a:t>
            </a:r>
            <a:r>
              <a:rPr lang="hr-HR" sz="1600" dirty="0"/>
              <a:t> </a:t>
            </a:r>
            <a:r>
              <a:rPr lang="hr-HR" sz="1600" dirty="0" err="1"/>
              <a:t>say</a:t>
            </a:r>
            <a:r>
              <a:rPr lang="hr-HR" sz="1600" dirty="0"/>
              <a:t> to </a:t>
            </a:r>
            <a:r>
              <a:rPr lang="hr-HR" sz="1600" dirty="0" err="1"/>
              <a:t>keep</a:t>
            </a:r>
            <a:r>
              <a:rPr lang="hr-HR" sz="1600" dirty="0"/>
              <a:t> </a:t>
            </a:r>
            <a:r>
              <a:rPr lang="hr-HR" sz="1600" dirty="0" err="1"/>
              <a:t>their</a:t>
            </a:r>
            <a:r>
              <a:rPr lang="hr-HR" sz="1600" dirty="0"/>
              <a:t> room </a:t>
            </a:r>
            <a:r>
              <a:rPr lang="hr-HR" sz="1600" dirty="0" err="1"/>
              <a:t>tidy</a:t>
            </a:r>
            <a:r>
              <a:rPr lang="hr-HR" sz="1600" dirty="0"/>
              <a:t>. </a:t>
            </a:r>
          </a:p>
          <a:p>
            <a:pPr>
              <a:lnSpc>
                <a:spcPct val="200000"/>
              </a:lnSpc>
            </a:pPr>
            <a:r>
              <a:rPr lang="hr-HR" sz="1600" dirty="0" err="1"/>
              <a:t>They</a:t>
            </a:r>
            <a:r>
              <a:rPr lang="hr-HR" sz="1600" dirty="0"/>
              <a:t> </a:t>
            </a:r>
            <a:r>
              <a:rPr lang="hr-HR" sz="1600" dirty="0" err="1"/>
              <a:t>say</a:t>
            </a:r>
            <a:r>
              <a:rPr lang="hr-HR" sz="1600" dirty="0"/>
              <a:t> </a:t>
            </a:r>
            <a:r>
              <a:rPr lang="hr-HR" sz="1600" dirty="0" err="1"/>
              <a:t>not</a:t>
            </a:r>
            <a:r>
              <a:rPr lang="hr-HR" sz="1600" dirty="0"/>
              <a:t> to </a:t>
            </a:r>
            <a:r>
              <a:rPr lang="hr-HR" sz="1600" dirty="0" err="1"/>
              <a:t>play</a:t>
            </a:r>
            <a:r>
              <a:rPr lang="hr-HR" sz="1600" dirty="0"/>
              <a:t> </a:t>
            </a:r>
            <a:r>
              <a:rPr lang="hr-HR" sz="1600" dirty="0" err="1"/>
              <a:t>that</a:t>
            </a:r>
            <a:r>
              <a:rPr lang="hr-HR" sz="1600" dirty="0"/>
              <a:t> </a:t>
            </a:r>
            <a:r>
              <a:rPr lang="hr-HR" sz="1600" dirty="0" err="1"/>
              <a:t>stupid</a:t>
            </a:r>
            <a:r>
              <a:rPr lang="hr-HR" sz="1600" dirty="0"/>
              <a:t> music.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98478644-5741-4FC4-AA7B-1376434BADCE}"/>
              </a:ext>
            </a:extLst>
          </p:cNvPr>
          <p:cNvSpPr txBox="1"/>
          <p:nvPr/>
        </p:nvSpPr>
        <p:spPr>
          <a:xfrm>
            <a:off x="5792882" y="2710921"/>
            <a:ext cx="5120433" cy="830997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S</a:t>
            </a:r>
            <a:r>
              <a:rPr lang="en-US" sz="1600" dirty="0"/>
              <a:t>ay what </a:t>
            </a:r>
            <a:r>
              <a:rPr lang="hr-HR" sz="1600" dirty="0" err="1"/>
              <a:t>your</a:t>
            </a:r>
            <a:r>
              <a:rPr lang="en-US" sz="1600" dirty="0"/>
              <a:t> parents/teachers/brothers/sisters, etc., tell </a:t>
            </a:r>
            <a:r>
              <a:rPr lang="hr-HR" sz="1600" dirty="0" err="1"/>
              <a:t>you</a:t>
            </a:r>
            <a:r>
              <a:rPr lang="en-US" sz="1600" dirty="0"/>
              <a:t> to do or not to do, using the commands </a:t>
            </a:r>
          </a:p>
          <a:p>
            <a:r>
              <a:rPr lang="en-US" sz="1600" dirty="0"/>
              <a:t>and requests</a:t>
            </a:r>
            <a:r>
              <a:rPr lang="hr-HR" sz="1600" dirty="0"/>
              <a:t> </a:t>
            </a:r>
            <a:r>
              <a:rPr lang="hr-HR" sz="1600" dirty="0" err="1"/>
              <a:t>below</a:t>
            </a:r>
            <a:r>
              <a:rPr lang="hr-HR" sz="1600" dirty="0"/>
              <a:t>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FC42D2B4-CC57-41FF-990E-48EC558BE1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0218" y="4248912"/>
            <a:ext cx="5477993" cy="177689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39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1C9C30C-FC5B-486E-A677-148BEC69F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A90BC3B-67BA-4C67-A557-17CC50A41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52A35D1-E18A-4FC1-A150-B05FDF082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8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C2ADD59-B25F-485C-8864-79D9871C14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287"/>
          <a:stretch/>
        </p:blipFill>
        <p:spPr>
          <a:xfrm>
            <a:off x="331156" y="1508295"/>
            <a:ext cx="9239250" cy="32575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18_dip_in_8__l7_an_interview_with_diana">
            <a:hlinkClick r:id="" action="ppaction://media"/>
            <a:extLst>
              <a:ext uri="{FF2B5EF4-FFF2-40B4-BE49-F238E27FC236}">
                <a16:creationId xmlns:a16="http://schemas.microsoft.com/office/drawing/2014/main" xmlns="" id="{61D3F627-CA5C-4919-BBED-E7E69275F1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40290" y="399403"/>
            <a:ext cx="1445920" cy="144592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704D4E7-EC99-4B87-8B56-49375C1F704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1156" y="4961277"/>
            <a:ext cx="7067550" cy="381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513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32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1C9C30C-FC5B-486E-A677-148BEC69F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A90BC3B-67BA-4C67-A557-17CC50A41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52A35D1-E18A-4FC1-A150-B05FDF082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3E66AA8-C5A5-4A2D-A4D2-EF3F8B2532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7879" y="450028"/>
            <a:ext cx="8316527" cy="595794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8CB3F14-571F-429F-89C5-63A245836DF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2587" y="1254931"/>
            <a:ext cx="6078248" cy="60503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6EF2F14-AEA3-449C-89E0-4CC3913E8EC4}"/>
              </a:ext>
            </a:extLst>
          </p:cNvPr>
          <p:cNvSpPr txBox="1"/>
          <p:nvPr/>
        </p:nvSpPr>
        <p:spPr>
          <a:xfrm>
            <a:off x="6765382" y="1336358"/>
            <a:ext cx="3220146" cy="338554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L</a:t>
            </a:r>
            <a:r>
              <a:rPr lang="en-US" sz="1600" dirty="0" err="1"/>
              <a:t>isten</a:t>
            </a:r>
            <a:r>
              <a:rPr lang="en-US" sz="1600" dirty="0"/>
              <a:t> to the tips for children first</a:t>
            </a:r>
            <a:r>
              <a:rPr lang="hr-HR" sz="1600" dirty="0"/>
              <a:t>.</a:t>
            </a:r>
          </a:p>
        </p:txBody>
      </p:sp>
      <p:pic>
        <p:nvPicPr>
          <p:cNvPr id="11" name="18_dip_in_8__l7_an_interview_with_diana">
            <a:hlinkClick r:id="" action="ppaction://media"/>
            <a:extLst>
              <a:ext uri="{FF2B5EF4-FFF2-40B4-BE49-F238E27FC236}">
                <a16:creationId xmlns:a16="http://schemas.microsoft.com/office/drawing/2014/main" xmlns="" id="{588A9921-63C6-4E03-8BA6-E3785FA515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0534" y="2146663"/>
            <a:ext cx="1445920" cy="144592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0D584BF-EBC4-4733-B192-024151E737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t="3492" r="50944" b="8866"/>
          <a:stretch/>
        </p:blipFill>
        <p:spPr>
          <a:xfrm>
            <a:off x="2424331" y="2021329"/>
            <a:ext cx="3878816" cy="464447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5483768-3095-4E3B-8E18-B77CF545555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t="2699" r="8923"/>
          <a:stretch/>
        </p:blipFill>
        <p:spPr>
          <a:xfrm>
            <a:off x="7189089" y="1969993"/>
            <a:ext cx="3493358" cy="460063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27DE647E-DD05-412D-9EB1-1647E4B756A6}"/>
              </a:ext>
            </a:extLst>
          </p:cNvPr>
          <p:cNvSpPr/>
          <p:nvPr/>
        </p:nvSpPr>
        <p:spPr>
          <a:xfrm>
            <a:off x="4074850" y="2583402"/>
            <a:ext cx="807868" cy="2840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9EE1DB2B-F769-4C9C-926A-6AF33353834E}"/>
              </a:ext>
            </a:extLst>
          </p:cNvPr>
          <p:cNvSpPr/>
          <p:nvPr/>
        </p:nvSpPr>
        <p:spPr>
          <a:xfrm>
            <a:off x="3288445" y="3300529"/>
            <a:ext cx="807868" cy="2840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8D5AA75F-7741-4581-B6D5-EB0AA59CB26C}"/>
              </a:ext>
            </a:extLst>
          </p:cNvPr>
          <p:cNvSpPr/>
          <p:nvPr/>
        </p:nvSpPr>
        <p:spPr>
          <a:xfrm>
            <a:off x="3069309" y="3584614"/>
            <a:ext cx="645275" cy="2840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F6157AA0-5E96-493B-B9D7-2A0BB5D6790C}"/>
              </a:ext>
            </a:extLst>
          </p:cNvPr>
          <p:cNvSpPr/>
          <p:nvPr/>
        </p:nvSpPr>
        <p:spPr>
          <a:xfrm>
            <a:off x="4199431" y="3898213"/>
            <a:ext cx="683287" cy="2840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6F7AA3A4-1794-4A69-8878-F65302D9FCD4}"/>
              </a:ext>
            </a:extLst>
          </p:cNvPr>
          <p:cNvSpPr/>
          <p:nvPr/>
        </p:nvSpPr>
        <p:spPr>
          <a:xfrm>
            <a:off x="3288445" y="4182298"/>
            <a:ext cx="426140" cy="2840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C78896DD-F0CE-4ACB-9BAF-0781526546DD}"/>
              </a:ext>
            </a:extLst>
          </p:cNvPr>
          <p:cNvSpPr/>
          <p:nvPr/>
        </p:nvSpPr>
        <p:spPr>
          <a:xfrm>
            <a:off x="3466004" y="4483807"/>
            <a:ext cx="645275" cy="27611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9548D511-FE05-4A52-AC6E-171EAAC5DDBB}"/>
              </a:ext>
            </a:extLst>
          </p:cNvPr>
          <p:cNvSpPr/>
          <p:nvPr/>
        </p:nvSpPr>
        <p:spPr>
          <a:xfrm>
            <a:off x="8527757" y="2451868"/>
            <a:ext cx="509712" cy="27357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7F8A7AEA-ECDC-4BD4-953E-B4D7C8FFE9B1}"/>
              </a:ext>
            </a:extLst>
          </p:cNvPr>
          <p:cNvSpPr/>
          <p:nvPr/>
        </p:nvSpPr>
        <p:spPr>
          <a:xfrm>
            <a:off x="9767669" y="2725444"/>
            <a:ext cx="509712" cy="27357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21940671-F487-4ED5-8703-3A8C50684372}"/>
              </a:ext>
            </a:extLst>
          </p:cNvPr>
          <p:cNvSpPr/>
          <p:nvPr/>
        </p:nvSpPr>
        <p:spPr>
          <a:xfrm>
            <a:off x="9346911" y="3016445"/>
            <a:ext cx="536724" cy="29584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xmlns="" id="{A598CED7-74B9-4F70-914B-45ABC704CFF6}"/>
              </a:ext>
            </a:extLst>
          </p:cNvPr>
          <p:cNvSpPr/>
          <p:nvPr/>
        </p:nvSpPr>
        <p:spPr>
          <a:xfrm>
            <a:off x="8683320" y="3291747"/>
            <a:ext cx="509712" cy="27357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xmlns="" id="{AF1A73CF-2FD7-4C50-AEC2-39D10DC76FCF}"/>
              </a:ext>
            </a:extLst>
          </p:cNvPr>
          <p:cNvSpPr/>
          <p:nvPr/>
        </p:nvSpPr>
        <p:spPr>
          <a:xfrm>
            <a:off x="8173608" y="3565324"/>
            <a:ext cx="509712" cy="27357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xmlns="" id="{65812F49-2B44-45EF-832E-874AE3FE2BD9}"/>
              </a:ext>
            </a:extLst>
          </p:cNvPr>
          <p:cNvSpPr/>
          <p:nvPr/>
        </p:nvSpPr>
        <p:spPr>
          <a:xfrm>
            <a:off x="8782613" y="3855049"/>
            <a:ext cx="509712" cy="27357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0E11C000-9FD3-42CD-9A41-753F28B557CD}"/>
              </a:ext>
            </a:extLst>
          </p:cNvPr>
          <p:cNvSpPr txBox="1"/>
          <p:nvPr/>
        </p:nvSpPr>
        <p:spPr>
          <a:xfrm>
            <a:off x="331206" y="5801988"/>
            <a:ext cx="3439798" cy="830997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R</a:t>
            </a:r>
            <a:r>
              <a:rPr lang="en-US" sz="1600" dirty="0" err="1"/>
              <a:t>eport</a:t>
            </a:r>
            <a:r>
              <a:rPr lang="en-US" sz="1600" dirty="0"/>
              <a:t> on the tips. </a:t>
            </a:r>
            <a:r>
              <a:rPr lang="hr-HR" sz="1600" dirty="0"/>
              <a:t>W</a:t>
            </a:r>
            <a:r>
              <a:rPr lang="en-US" sz="1600" dirty="0" err="1"/>
              <a:t>hich</a:t>
            </a:r>
            <a:r>
              <a:rPr lang="en-US" sz="1600" dirty="0"/>
              <a:t> ones </a:t>
            </a:r>
            <a:r>
              <a:rPr lang="hr-HR" sz="1600" dirty="0" err="1"/>
              <a:t>you</a:t>
            </a:r>
            <a:r>
              <a:rPr lang="en-US" sz="1600" dirty="0"/>
              <a:t> agree with, if any, and why </a:t>
            </a:r>
            <a:r>
              <a:rPr lang="hr-HR" sz="1600" dirty="0" err="1"/>
              <a:t>you</a:t>
            </a:r>
            <a:r>
              <a:rPr lang="en-US" sz="1600" dirty="0"/>
              <a:t> </a:t>
            </a:r>
          </a:p>
          <a:p>
            <a:r>
              <a:rPr lang="en-US" sz="1600" dirty="0"/>
              <a:t>don’t agree with some tips if any.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4829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1C9C30C-FC5B-486E-A677-148BEC69F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A90BC3B-67BA-4C67-A557-17CC50A41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52A35D1-E18A-4FC1-A150-B05FDF082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8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80CF409-3F5D-447A-88C7-BE53FBED2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1" y="78449"/>
            <a:ext cx="5000670" cy="67010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471144-4E64-43CE-A9B3-C7EA0D2C084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249" y="1077752"/>
            <a:ext cx="5110799" cy="60781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D916DD4-CB75-47E3-8FC9-2E466527BD0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853" y="330481"/>
            <a:ext cx="6125452" cy="62222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AC42C09-209A-42FF-8F3E-B4E19EEF01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b="59940"/>
          <a:stretch/>
        </p:blipFill>
        <p:spPr>
          <a:xfrm>
            <a:off x="342249" y="1861358"/>
            <a:ext cx="4682370" cy="236044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63B6300D-DBCF-4B3A-A2B2-F584E3EA410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0206" y="4117895"/>
            <a:ext cx="4622543" cy="240962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57311770-6D04-4E70-8075-762F7A7703B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1807212"/>
            <a:ext cx="4682371" cy="58430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249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1C9C30C-FC5B-486E-A677-148BEC69F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A90BC3B-67BA-4C67-A557-17CC50A41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52A35D1-E18A-4FC1-A150-B05FDF082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8"/>
            <a:ext cx="12192000" cy="687185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0CBDAE84-8C0B-4742-9BD1-E8374F1D0F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9648" y="423863"/>
            <a:ext cx="6886575" cy="61722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70842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1F4B21-6F87-4A17-9FCC-55D0104D612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c5181c4-fcd9-45fa-ba56-972b2cdced3c"/>
    <ds:schemaRef ds:uri="26f38477-cd9e-4a74-ae07-d74695e5af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5FDBD1-93C7-478C-AF64-56C0EDAD4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245802-98F1-499D-A27A-786BEA440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146</Words>
  <Application>Microsoft Office PowerPoint</Application>
  <PresentationFormat>Custom</PresentationFormat>
  <Paragraphs>17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8</cp:revision>
  <dcterms:created xsi:type="dcterms:W3CDTF">2021-11-28T17:22:45Z</dcterms:created>
  <dcterms:modified xsi:type="dcterms:W3CDTF">2021-11-30T07:58:37Z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